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5/2/2020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GAPU50b7mM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304800"/>
            <a:ext cx="6705600" cy="1752600"/>
          </a:xfrm>
        </p:spPr>
        <p:txBody>
          <a:bodyPr/>
          <a:lstStyle/>
          <a:p>
            <a:r>
              <a:rPr lang="sr-Cyrl-RS" dirty="0" smtClean="0"/>
              <a:t>Физичко васпитање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438400"/>
            <a:ext cx="5181600" cy="1295400"/>
          </a:xfrm>
        </p:spPr>
        <p:txBody>
          <a:bodyPr>
            <a:normAutofit/>
          </a:bodyPr>
          <a:lstStyle/>
          <a:p>
            <a:r>
              <a:rPr lang="sr-Cyrl-RS" dirty="0" smtClean="0"/>
              <a:t>3. разред</a:t>
            </a:r>
          </a:p>
          <a:p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8458200" cy="762000"/>
          </a:xfrm>
        </p:spPr>
        <p:txBody>
          <a:bodyPr>
            <a:normAutofit/>
          </a:bodyPr>
          <a:lstStyle/>
          <a:p>
            <a:pPr algn="ctr"/>
            <a:r>
              <a:rPr lang="sr-Cyrl-RS" sz="4000" dirty="0" smtClean="0"/>
              <a:t>Вежбе лоптом на разне начине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219200"/>
            <a:ext cx="9601200" cy="46482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/>
              <a:t>Драги трећаци, </a:t>
            </a:r>
            <a:r>
              <a:rPr lang="sr-Cyrl-RS" dirty="0" smtClean="0"/>
              <a:t>за </a:t>
            </a:r>
            <a:r>
              <a:rPr lang="sr-Cyrl-RS" dirty="0"/>
              <a:t>данашњи час је потребно: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/>
              <a:t>Опрема за физичко васпитање</a:t>
            </a:r>
          </a:p>
          <a:p>
            <a:pPr marL="457200" indent="-457200">
              <a:buFont typeface="+mj-lt"/>
              <a:buAutoNum type="arabicPeriod"/>
            </a:pPr>
            <a:r>
              <a:rPr lang="sr-Cyrl-RS" dirty="0"/>
              <a:t>Гумена лопта </a:t>
            </a:r>
            <a:endParaRPr lang="sr-Cyrl-R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smtClean="0"/>
              <a:t>Прати вежбе на следећем линку. За вежбе које се изводе у пару замоли родитеље или браћу и сестре да ти помогну. Припреми гумену лопту.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https://www.youtube.com/watch?v=GAPU50b7mMU</a:t>
            </a:r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r>
              <a:rPr lang="sr-Cyrl-RS" dirty="0"/>
              <a:t> </a:t>
            </a:r>
            <a:r>
              <a:rPr lang="sr-Cyrl-RS" dirty="0" smtClean="0"/>
              <a:t>                                                     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5073"/>
            <a:ext cx="1346915" cy="132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1828800"/>
            <a:ext cx="7696200" cy="259080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Јави учитељици утиске вежбања и пошаљи слику уколико су у могућности.</a:t>
            </a:r>
            <a:r>
              <a:rPr lang="sr-Cyrl-RS" dirty="0"/>
              <a:t> </a:t>
            </a:r>
            <a:r>
              <a:rPr lang="sr-Cyrl-RS" dirty="0" smtClean="0"/>
              <a:t>                                       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pPr algn="r"/>
            <a:r>
              <a:rPr lang="sr-Cyrl-RS" dirty="0" smtClean="0"/>
              <a:t>Уживај </a:t>
            </a:r>
            <a:r>
              <a:rPr lang="sr-Cyrl-RS" dirty="0"/>
              <a:t>у вежбама </a:t>
            </a:r>
            <a:r>
              <a:rPr lang="sr-Cyrl-RS" dirty="0" smtClean="0"/>
              <a:t>лоптом</a:t>
            </a:r>
            <a:r>
              <a:rPr lang="sr-Cyrl-RS" dirty="0"/>
              <a:t>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87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228</TotalTime>
  <Words>73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Children Friends 16x9</vt:lpstr>
      <vt:lpstr>Физичко васпитање</vt:lpstr>
      <vt:lpstr>Вежбе лоптом на разне начине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Физичко васпитање</dc:title>
  <dc:creator>Natasa</dc:creator>
  <cp:keywords/>
  <cp:lastModifiedBy>Natasa</cp:lastModifiedBy>
  <cp:revision>27</cp:revision>
  <dcterms:created xsi:type="dcterms:W3CDTF">2020-04-21T17:04:18Z</dcterms:created>
  <dcterms:modified xsi:type="dcterms:W3CDTF">2020-05-02T15:19:17Z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